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70" r:id="rId4"/>
    <p:sldId id="272" r:id="rId5"/>
    <p:sldId id="273" r:id="rId6"/>
    <p:sldId id="266" r:id="rId7"/>
    <p:sldId id="264" r:id="rId8"/>
    <p:sldId id="267" r:id="rId9"/>
    <p:sldId id="265" r:id="rId10"/>
    <p:sldId id="278" r:id="rId11"/>
    <p:sldId id="279" r:id="rId12"/>
    <p:sldId id="280" r:id="rId13"/>
    <p:sldId id="281" r:id="rId14"/>
    <p:sldId id="282" r:id="rId15"/>
    <p:sldId id="257" r:id="rId16"/>
    <p:sldId id="260" r:id="rId17"/>
    <p:sldId id="259" r:id="rId18"/>
    <p:sldId id="261" r:id="rId19"/>
    <p:sldId id="262" r:id="rId20"/>
    <p:sldId id="263" r:id="rId21"/>
    <p:sldId id="274" r:id="rId22"/>
    <p:sldId id="271" r:id="rId23"/>
    <p:sldId id="269" r:id="rId24"/>
    <p:sldId id="283" r:id="rId25"/>
    <p:sldId id="285" r:id="rId26"/>
    <p:sldId id="284" r:id="rId27"/>
    <p:sldId id="275" r:id="rId28"/>
    <p:sldId id="276" r:id="rId29"/>
    <p:sldId id="277" r:id="rId30"/>
    <p:sldId id="256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F60B-22E8-4AA2-9E28-899338A8D5AF}" type="datetimeFigureOut">
              <a:rPr lang="it-IT" smtClean="0"/>
              <a:pPr/>
              <a:t>29/07/2011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EE376-0207-4CF1-BD3D-5A3C2BDEF3C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000241"/>
            <a:ext cx="9144000" cy="485776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Venerdì 29 luglio 2011</a:t>
            </a:r>
            <a:b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Conferenza – Stampa</a:t>
            </a:r>
            <a:b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LA BATTAGLIA </a:t>
            </a:r>
            <a:r>
              <a:rPr lang="it-IT" sz="36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CANNE</a:t>
            </a:r>
            <a:b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2227° ANNIVERSARIO</a:t>
            </a:r>
            <a:r>
              <a:rPr lang="it-IT" sz="27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7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1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1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1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216 avanti Cristo - 2011</a:t>
            </a:r>
            <a:r>
              <a:rPr lang="it-IT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it-IT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i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i="1" dirty="0" smtClean="0">
                <a:solidFill>
                  <a:srgbClr val="FFC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it-IT" dirty="0"/>
          </a:p>
        </p:txBody>
      </p:sp>
      <p:pic>
        <p:nvPicPr>
          <p:cNvPr id="5" name="Segnaposto contenuto 4" descr="LA ROTTA DEI FENIC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642918"/>
            <a:ext cx="1500199" cy="46539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85729"/>
            <a:ext cx="6215107" cy="13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F3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8556151" cy="6417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mag0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4844089" cy="64587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F3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61087"/>
            <a:ext cx="5022684" cy="6696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F8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57166"/>
            <a:ext cx="4594622" cy="6126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F83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57166"/>
            <a:ext cx="8270399" cy="620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mondizia viale Sepolcret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Muraglione crolla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uovo Antiquarium chiu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3" y="214291"/>
            <a:ext cx="8556152" cy="641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Vernice spray alla Fontana di San Ruggier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8841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Lastra spaccata della tomba di San Ruggiero B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2151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CANNE DELLA BATTAGLIA</a:t>
            </a:r>
            <a:b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VELENI E VERGOGNE: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ZERO IN CONDOTTA ALLA POLITICA</a:t>
            </a:r>
            <a:b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OVVERO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COME DECLASSARE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 SITO CELEBRE 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 TUTTO </a:t>
            </a:r>
            <a:r>
              <a:rPr lang="it-IT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IL MONDO</a:t>
            </a:r>
            <a:endParaRPr lang="it-IT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it-IT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2010-2011</a:t>
            </a:r>
          </a:p>
          <a:p>
            <a:pPr algn="ctr">
              <a:buNone/>
            </a:pP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IL DIARIO </a:t>
            </a:r>
            <a:r>
              <a:rPr lang="it-IT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UN ANNO SCANDALOSO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nino\Documents\CANNE DOSSIER ANTIQUARIUM\DOSSIER ANTIQUARIUM PRESENTAZI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939" y="214290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nino\Documents\CANNE DOSSIER ANTIQUARIUM\PARTE PRIMA\Canne Antiquarium Anni Sessan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559" y="357166"/>
            <a:ext cx="900740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nino\Documents\CANNE DOSSIER ANTIQUARIUM\Canne DOSSIER ANTIQUARIUM\Diapositiva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14291"/>
            <a:ext cx="8484713" cy="6363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nino\Documents\CANNE DOSSIER ANTIQUARIUM\ANTIQUARIUM VISIONE AEREA GIUGNO 2011 BY COSIMO DAMIANO ALFARANO\ANTIQUARIUM VISIONE AEREA GIUGNO 2011 BY COSIMO DAMIANO ALFARAN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5"/>
            <a:ext cx="8423877" cy="5996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it-IT" sz="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72230"/>
          </a:xfrm>
        </p:spPr>
        <p:txBody>
          <a:bodyPr>
            <a:normAutofit fontScale="25000" lnSpcReduction="20000"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2010 2011 IL DIARIO </a:t>
            </a:r>
            <a:r>
              <a:rPr lang="it-IT" sz="7200" b="1" dirty="0" err="1" smtClean="0">
                <a:solidFill>
                  <a:srgbClr val="FF0000"/>
                </a:solidFill>
              </a:rPr>
              <a:t>DI</a:t>
            </a:r>
            <a:r>
              <a:rPr lang="it-IT" sz="7200" b="1" dirty="0" smtClean="0">
                <a:solidFill>
                  <a:srgbClr val="FF0000"/>
                </a:solidFill>
              </a:rPr>
              <a:t> UN ANNO SCANDALOSO</a:t>
            </a:r>
          </a:p>
          <a:p>
            <a:pPr>
              <a:buNone/>
            </a:pPr>
            <a:r>
              <a:rPr lang="it-IT" sz="7200" b="1" dirty="0" smtClean="0"/>
              <a:t>        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b="1" dirty="0" smtClean="0"/>
              <a:t>04/08/2010.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- ANTIQUARIUM CHIUSO AL PUBBLICO IL 2 AGOSTO POMERIGGIO NELL'ANNIVERSARIO DELLA CELEBRE BATTAGLIA.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30/09/2010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- CHIUSURA BOOKSHOP: IL SINDACO MAFFEI CHIEDE INCONTRO CON LA SOPRINTENDENZA ARCHEOLOGICA.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10/</a:t>
            </a:r>
            <a:r>
              <a:rPr lang="it-IT" sz="7200" b="1" dirty="0" err="1" smtClean="0"/>
              <a:t>10</a:t>
            </a:r>
            <a:r>
              <a:rPr lang="it-IT" sz="7200" b="1" dirty="0" smtClean="0"/>
              <a:t>/2010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SOS CANNE DELLA BATTAGLIA - DOMENICA 10 / </a:t>
            </a:r>
            <a:r>
              <a:rPr lang="it-IT" sz="7200" b="1" dirty="0" err="1" smtClean="0"/>
              <a:t>10</a:t>
            </a:r>
            <a:r>
              <a:rPr lang="it-IT" sz="7200" b="1" dirty="0" smtClean="0"/>
              <a:t>/ 10 ANTIQUARIUM E BOOKSHOP: CONCRETE RISPOSTE DELLE ISTITUZIONI ALLA GIORNATA </a:t>
            </a:r>
            <a:r>
              <a:rPr lang="it-IT" sz="7200" b="1" dirty="0" err="1" smtClean="0"/>
              <a:t>DI</a:t>
            </a:r>
            <a:r>
              <a:rPr lang="it-IT" sz="7200" b="1" dirty="0" smtClean="0"/>
              <a:t> “SOLIDARIETA’ ALLA CULTURA ED A CHI </a:t>
            </a:r>
            <a:r>
              <a:rPr lang="it-IT" sz="7200" b="1" dirty="0" err="1" smtClean="0"/>
              <a:t>CI</a:t>
            </a:r>
            <a:r>
              <a:rPr lang="it-IT" sz="7200" b="1" dirty="0" smtClean="0"/>
              <a:t> LAVORA”. SI APRE UNA SETTIMANA DECISIVA PER REGIONE, PROVINCIA, COMUNE.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14/11/2010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SOS CANNE DELLA BATTAGLIA - CROLLA LA CITTADELLA COME A POMPEI: DOV'ERA IL CENTRO-SINISTRA </a:t>
            </a:r>
            <a:r>
              <a:rPr lang="it-IT" sz="7200" b="1" dirty="0" err="1" smtClean="0"/>
              <a:t>DI</a:t>
            </a:r>
            <a:r>
              <a:rPr lang="it-IT" sz="7200" b="1" dirty="0" smtClean="0"/>
              <a:t> BARLETTA IN QUESTI ULTIMI DIECI ANNI? 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25/11/2010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DA POMPEI A CANNE DELLA BATTAGLIA CROLLA L’ARCHEOLOGIA: ECCO COSA PUO’ ACCADERE ANCHE QUANDO </a:t>
            </a:r>
            <a:r>
              <a:rPr lang="it-IT" sz="7200" b="1" dirty="0" err="1" smtClean="0"/>
              <a:t>CI</a:t>
            </a:r>
            <a:r>
              <a:rPr lang="it-IT" sz="7200" b="1" dirty="0" smtClean="0"/>
              <a:t> SONO I SOLDI MA SPESI MALE! COSI’ E’ DIVENTATO UN ALTRO MONUMENTO ALL’ABBANDONO ED ALLO SPRECO IL MURAGLIONE CROLLATO SULLA CITTADELLA A MAGGIO 2003. </a:t>
            </a: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6437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it-IT" dirty="0" smtClean="0"/>
          </a:p>
          <a:p>
            <a:endParaRPr lang="it-IT" b="1" dirty="0" smtClean="0"/>
          </a:p>
          <a:p>
            <a:endParaRPr lang="it-IT" sz="7200" b="1" dirty="0" smtClean="0"/>
          </a:p>
          <a:p>
            <a:r>
              <a:rPr lang="it-IT" sz="7200" b="1" dirty="0" smtClean="0"/>
              <a:t>2011</a:t>
            </a:r>
          </a:p>
          <a:p>
            <a:pPr>
              <a:buNone/>
            </a:pPr>
            <a:r>
              <a:rPr lang="it-IT" sz="7200" dirty="0" smtClean="0"/>
              <a:t/>
            </a:r>
            <a:br>
              <a:rPr lang="it-IT" sz="7200" dirty="0" smtClean="0"/>
            </a:br>
            <a:r>
              <a:rPr lang="it-IT" sz="7200" b="1" dirty="0" smtClean="0"/>
              <a:t>28/01/2011.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– BOOKSHOP: CONTINUA LA MINACCIA DEI LICENZIAMENTI. FINO A LUNEDI' ORARIO ANTIMERIDIANO ED INGRESSO GRATUITO, IN ATTESA </a:t>
            </a:r>
            <a:r>
              <a:rPr lang="it-IT" sz="7200" b="1" dirty="0" err="1" smtClean="0"/>
              <a:t>DI</a:t>
            </a:r>
            <a:r>
              <a:rPr lang="it-IT" sz="7200" b="1" dirty="0" smtClean="0"/>
              <a:t> NUOVO INCONTRO CON NOVAMUSA. INTERLOCUTORIO L'INCONTRO IN REGIONE FRA MENNEA E LA BARBANENTE.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26/02/2011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– ALTRA DISASTROSA SCONFITTA A DODICI ANNI DAL PROTOCOLLO </a:t>
            </a:r>
            <a:r>
              <a:rPr lang="it-IT" sz="7200" b="1" dirty="0" err="1" smtClean="0"/>
              <a:t>D’INTESA</a:t>
            </a:r>
            <a:r>
              <a:rPr lang="it-IT" sz="7200" b="1" dirty="0" smtClean="0"/>
              <a:t> COMUNE-SOPRINTENDENZA: LAVORI FERMI ALL’ANTIQUARIUM, DIPENDENTI LICENZIATI AL BOOKSHOP SMANTELLATO, DECLASSAMENTO, </a:t>
            </a:r>
            <a:r>
              <a:rPr lang="it-IT" sz="7200" b="1" dirty="0" err="1" smtClean="0"/>
              <a:t>ABBANDONO…</a:t>
            </a:r>
            <a:r>
              <a:rPr lang="it-IT" sz="7200" b="1" dirty="0" smtClean="0"/>
              <a:t> 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b="1" dirty="0" smtClean="0"/>
          </a:p>
          <a:p>
            <a:pPr>
              <a:buNone/>
            </a:pPr>
            <a:r>
              <a:rPr lang="it-IT" sz="7200" b="1" dirty="0" smtClean="0"/>
              <a:t>       28/03/2011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- FINALMENTE UN'ISPEZIONE DEL MINISTERO BENI CULTURALI AL MURAGLIONE CROLLATO SULLA CITTADELLA.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u="sng" dirty="0" smtClean="0"/>
          </a:p>
          <a:p>
            <a:pPr>
              <a:buNone/>
            </a:pP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02/04/2011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– DAL 1° APRILE E’ IL PERSONALE DELL’ANTIQUARIUM CHE STACCA IL BIGLIETTO AI VISITATORI: MA L’INGRESSO E’ COMUNQUE GRATIS PER TUTTI...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 smtClean="0"/>
          </a:p>
          <a:p>
            <a:pPr>
              <a:buNone/>
            </a:pPr>
            <a:r>
              <a:rPr lang="it-IT" sz="7200" b="1" dirty="0" smtClean="0"/>
              <a:t> </a:t>
            </a:r>
            <a:r>
              <a:rPr lang="it-IT" sz="7200" b="1" dirty="0" smtClean="0"/>
              <a:t>      23/04/2011</a:t>
            </a:r>
            <a:r>
              <a:rPr lang="it-IT" sz="7200" b="1" dirty="0" smtClean="0"/>
              <a:t>. </a:t>
            </a:r>
            <a:r>
              <a:rPr lang="it-IT" sz="7200" dirty="0" smtClean="0"/>
              <a:t> </a:t>
            </a:r>
            <a:r>
              <a:rPr lang="it-IT" sz="7200" b="1" dirty="0" smtClean="0"/>
              <a:t>CANNE DELLA BATTAGLIA - LA SOPRINTENDENZA AL COMUNE: DA DIECI ANNI NESSUN INTERVENTO </a:t>
            </a:r>
            <a:r>
              <a:rPr lang="it-IT" sz="7200" b="1" dirty="0" err="1" smtClean="0"/>
              <a:t>DI</a:t>
            </a:r>
            <a:r>
              <a:rPr lang="it-IT" sz="7200" b="1" dirty="0" smtClean="0"/>
              <a:t> RESTAURO. ED IL NUOVO ANTIQUARIUM E' SENZA NULLAOSTA! DUNQUE... ABUSIVO?</a:t>
            </a:r>
            <a:r>
              <a:rPr lang="it-IT" sz="7200" dirty="0" smtClean="0"/>
              <a:t/>
            </a:r>
            <a:br>
              <a:rPr lang="it-IT" sz="7200" dirty="0" smtClean="0"/>
            </a:br>
            <a:endParaRPr lang="it-IT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it-IT" b="1" dirty="0" smtClean="0"/>
              <a:t>       </a:t>
            </a:r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endParaRPr lang="it-IT" u="sng" dirty="0" smtClean="0"/>
          </a:p>
          <a:p>
            <a:pPr>
              <a:buNone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sz="3800" b="1" dirty="0" smtClean="0"/>
              <a:t>12/05/2011. </a:t>
            </a:r>
            <a:r>
              <a:rPr lang="it-IT" sz="3800" dirty="0" smtClean="0"/>
              <a:t> </a:t>
            </a:r>
            <a:r>
              <a:rPr lang="it-IT" sz="3800" b="1" dirty="0" smtClean="0"/>
              <a:t>CANNE DELLA BATTAGLIA – CITTADELLA OFF LIMITS DOPO L’ISPEZIONE DEL MINISTERO: CHIUSE AL PUBBLICO IL GIRO DELLE FORTIFICAZIONI E LA TOMBA </a:t>
            </a:r>
            <a:r>
              <a:rPr lang="it-IT" sz="3800" b="1" dirty="0" err="1" smtClean="0"/>
              <a:t>DI</a:t>
            </a:r>
            <a:r>
              <a:rPr lang="it-IT" sz="3800" b="1" dirty="0" smtClean="0"/>
              <a:t> SAN RUGGIERO.</a:t>
            </a: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b="1" dirty="0" smtClean="0"/>
              <a:t>25/05/2011. </a:t>
            </a:r>
            <a:r>
              <a:rPr lang="it-IT" sz="3800" dirty="0" smtClean="0"/>
              <a:t> </a:t>
            </a:r>
            <a:r>
              <a:rPr lang="it-IT" sz="3800" b="1" dirty="0" smtClean="0"/>
              <a:t>CANNE DELLA BATTAGLIA - DAL GOVERNO I SOLDI PER IL MURO: DOPO 8 ANNI IL MINISTERO STANZIA 25.000 EURO PER PREVENIRE ALTRI CROLLI</a:t>
            </a:r>
            <a:endParaRPr lang="it-IT" sz="3800" dirty="0" smtClean="0"/>
          </a:p>
          <a:p>
            <a:pPr>
              <a:buNone/>
            </a:pPr>
            <a:r>
              <a:rPr lang="it-IT" sz="3800" b="1" dirty="0" smtClean="0"/>
              <a:t> </a:t>
            </a:r>
            <a:r>
              <a:rPr lang="it-IT" sz="3800" b="1" dirty="0" smtClean="0"/>
              <a:t>      </a:t>
            </a:r>
          </a:p>
          <a:p>
            <a:pPr>
              <a:buNone/>
            </a:pPr>
            <a:r>
              <a:rPr lang="it-IT" sz="3800" b="1" dirty="0" smtClean="0"/>
              <a:t> </a:t>
            </a:r>
            <a:r>
              <a:rPr lang="it-IT" sz="3800" b="1" dirty="0" smtClean="0"/>
              <a:t>      26/05/2011</a:t>
            </a:r>
            <a:r>
              <a:rPr lang="it-IT" sz="3800" b="1" dirty="0" smtClean="0"/>
              <a:t>. </a:t>
            </a:r>
            <a:r>
              <a:rPr lang="it-IT" sz="3800" dirty="0" smtClean="0"/>
              <a:t> </a:t>
            </a:r>
            <a:r>
              <a:rPr lang="it-IT" sz="3800" b="1" dirty="0" smtClean="0"/>
              <a:t>CANNE DELLA BATTAGLIA - AGGIUDICATI DAL COMUNE I LAVORI PER IL COMPLETAMENTO DEL NUOVO ANTIQUARIUM (450.000 EURO) </a:t>
            </a:r>
            <a:r>
              <a:rPr lang="it-IT" sz="3800" dirty="0" smtClean="0"/>
              <a:t/>
            </a:r>
            <a:br>
              <a:rPr lang="it-IT" sz="3800" dirty="0" smtClean="0"/>
            </a:br>
            <a:endParaRPr lang="it-IT" sz="3800" dirty="0" smtClean="0"/>
          </a:p>
          <a:p>
            <a:pPr>
              <a:buNone/>
            </a:pPr>
            <a:r>
              <a:rPr lang="it-IT" sz="3800" b="1" dirty="0" smtClean="0"/>
              <a:t> </a:t>
            </a:r>
            <a:r>
              <a:rPr lang="it-IT" sz="3800" b="1" dirty="0" smtClean="0"/>
              <a:t>      16/06/2011</a:t>
            </a:r>
            <a:r>
              <a:rPr lang="it-IT" sz="3800" b="1" dirty="0" smtClean="0"/>
              <a:t>. </a:t>
            </a:r>
            <a:r>
              <a:rPr lang="it-IT" sz="3800" dirty="0" smtClean="0"/>
              <a:t> </a:t>
            </a:r>
            <a:r>
              <a:rPr lang="it-IT" sz="3800" b="1" dirty="0" smtClean="0"/>
              <a:t>CANNE DELLA BATTAGLIA - UN TAVOLO ISTITUZIONALE PER IL RILANCIO DEL SITO: DIREZIONE BENI CULTURALI, REGIONE, COMUNE </a:t>
            </a:r>
            <a:r>
              <a:rPr lang="it-IT" sz="3800" b="1" dirty="0" err="1" smtClean="0"/>
              <a:t>DI</a:t>
            </a:r>
            <a:r>
              <a:rPr lang="it-IT" sz="3800" b="1" dirty="0" smtClean="0"/>
              <a:t> BARLETTA, PROVINCIA BT. E TUTTI GLI ALTRI SOGGETTI, IL COMITATO, LE ASSOCIAZIONI?</a:t>
            </a: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dirty="0" smtClean="0"/>
              <a:t/>
            </a:r>
            <a:br>
              <a:rPr lang="it-IT" sz="3800" dirty="0" smtClean="0"/>
            </a:br>
            <a:endParaRPr lang="it-IT" sz="3800" dirty="0" smtClean="0"/>
          </a:p>
          <a:p>
            <a:pPr>
              <a:buNone/>
            </a:pPr>
            <a:r>
              <a:rPr lang="it-IT" sz="3800" b="1" dirty="0" smtClean="0"/>
              <a:t> </a:t>
            </a:r>
            <a:r>
              <a:rPr lang="it-IT" sz="3800" b="1" dirty="0" smtClean="0"/>
              <a:t>      18/06/2011</a:t>
            </a:r>
            <a:r>
              <a:rPr lang="it-IT" sz="3800" b="1" dirty="0" smtClean="0"/>
              <a:t>. </a:t>
            </a:r>
            <a:r>
              <a:rPr lang="it-IT" sz="3800" dirty="0" smtClean="0"/>
              <a:t> </a:t>
            </a:r>
            <a:r>
              <a:rPr lang="it-IT" sz="3800" b="1" dirty="0" smtClean="0"/>
              <a:t>CANNE DELLA BATTAGLIA - DOPO L'INCONTRO A BARI: SINDACO MAFFEI, PERCHE' ESCLUDI LE ASSOCIAZIONI SULLE COSE DA FARE? ED A PRIMAPAGINA BAT UN GRAZIE PER FARE GIUSTA INFORMAZIONE SUI NOSTRI BENI CULTURALI.</a:t>
            </a:r>
            <a:r>
              <a:rPr lang="it-IT" sz="3800" dirty="0" smtClean="0"/>
              <a:t/>
            </a:r>
            <a:br>
              <a:rPr lang="it-IT" sz="3800" dirty="0" smtClean="0"/>
            </a:br>
            <a:r>
              <a:rPr lang="it-IT" sz="3800" dirty="0" smtClean="0"/>
              <a:t/>
            </a:r>
            <a:br>
              <a:rPr lang="it-IT" sz="3800" dirty="0" smtClean="0"/>
            </a:br>
            <a:endParaRPr lang="it-IT" sz="3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nino\Documents\2227\Paese mio che stai sulla collin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579965" cy="643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30103" y="1357298"/>
          <a:ext cx="8882205" cy="4143404"/>
        </p:xfrm>
        <a:graphic>
          <a:graphicData uri="http://schemas.openxmlformats.org/presentationml/2006/ole">
            <p:oleObj spid="_x0000_s8194" name="Presentazione" r:id="rId3" imgW="4049204" imgH="1889826" progId="PowerPoint.Show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 descr="C:\Users\nino\Documents\2227\WIP EDIZIONI\Annibale il Mediterrant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-420000">
            <a:off x="714348" y="1571612"/>
            <a:ext cx="3019135" cy="4525963"/>
          </a:xfrm>
          <a:prstGeom prst="rect">
            <a:avLst/>
          </a:prstGeom>
          <a:noFill/>
        </p:spPr>
      </p:pic>
      <p:pic>
        <p:nvPicPr>
          <p:cNvPr id="9219" name="Picture 3" descr="C:\Users\nino\Documents\2227\WIP EDIZIONI\Odissea Anniba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540" y="285728"/>
            <a:ext cx="4268800" cy="6291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nino\Documents\CANNE DOSSIER ANTIQUARIUM\Canne DOSSIER ANTIQUARIUM\Diapositiva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LA BATTAGLIA DI CANNE R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-1"/>
            <a:ext cx="490541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nino\Documents\CANNE DOSSIER ANTIQUARIUM\Canne DOSSIER ANTIQUARIUM\Diapositiva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6432"/>
            <a:ext cx="8460901" cy="634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nino\Documents\CANNE DOSSIER ANTIQUARIUM\Canne DOSSIER ANTIQUARIUM\Diapositiva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90"/>
            <a:ext cx="8627589" cy="647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5268933"/>
          </a:xfrm>
        </p:spPr>
        <p:txBody>
          <a:bodyPr/>
          <a:lstStyle/>
          <a:p>
            <a:pPr>
              <a:buNone/>
            </a:pPr>
            <a:endParaRPr lang="it-IT" b="1" i="1" dirty="0" smtClean="0"/>
          </a:p>
          <a:p>
            <a:pPr>
              <a:buNone/>
            </a:pPr>
            <a:endParaRPr lang="it-IT" b="1" i="1" dirty="0" smtClean="0"/>
          </a:p>
          <a:p>
            <a:pPr algn="ctr">
              <a:buNone/>
            </a:pPr>
            <a:r>
              <a:rPr lang="it-IT" b="1" i="1" dirty="0" smtClean="0"/>
              <a:t> </a:t>
            </a: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 lo </a:t>
            </a:r>
            <a:r>
              <a:rPr lang="it-IT" sz="5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ricordate…</a:t>
            </a: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buNone/>
            </a:pPr>
            <a:endParaRPr lang="it-IT" sz="5400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 anno fa?</a:t>
            </a:r>
            <a:endParaRPr lang="it-IT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endParaRPr lang="it-IT" b="1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714357"/>
            <a:ext cx="8742115" cy="542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5214973"/>
          </a:xfrm>
        </p:spPr>
        <p:txBody>
          <a:bodyPr/>
          <a:lstStyle/>
          <a:p>
            <a:pPr algn="ctr">
              <a:buNone/>
            </a:pPr>
            <a:endParaRPr lang="it-IT" b="1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 dopo </a:t>
            </a:r>
          </a:p>
          <a:p>
            <a:pPr algn="ctr">
              <a:buNone/>
            </a:pP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è andata </a:t>
            </a:r>
          </a:p>
          <a:p>
            <a:pPr algn="ctr">
              <a:buNone/>
            </a:pPr>
            <a:r>
              <a:rPr lang="it-IT" sz="5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anche </a:t>
            </a:r>
            <a:r>
              <a:rPr lang="it-IT" sz="5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peggio…</a:t>
            </a:r>
            <a:endParaRPr lang="it-IT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68346"/>
          </a:xfrm>
        </p:spPr>
        <p:txBody>
          <a:bodyPr/>
          <a:lstStyle/>
          <a:p>
            <a:endParaRPr lang="it-IT" b="1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14885"/>
            <a:ext cx="8229600" cy="141128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http://www.comitatoprocanne.com/public/big/PAGINONE%20REV%20B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500043"/>
            <a:ext cx="8205348" cy="60446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Presentazione su schermo (4:3)</PresentationFormat>
  <Paragraphs>64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Tema di Office</vt:lpstr>
      <vt:lpstr>Presentazione</vt:lpstr>
      <vt:lpstr>   Venerdì 29 luglio 2011  Conferenza – Stampa  LA BATTAGLIA DI CANNE  2227° ANNIVERSARIO  216 avanti Cristo - 2011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nino</dc:creator>
  <cp:lastModifiedBy>nino</cp:lastModifiedBy>
  <cp:revision>18</cp:revision>
  <dcterms:created xsi:type="dcterms:W3CDTF">2011-07-24T16:31:39Z</dcterms:created>
  <dcterms:modified xsi:type="dcterms:W3CDTF">2011-07-29T15:08:51Z</dcterms:modified>
</cp:coreProperties>
</file>